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286" r:id="rId3"/>
    <p:sldId id="289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13" r:id="rId28"/>
    <p:sldId id="314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" Target="slides/slide2.xml"/><Relationship Id="rId39" Type="http://schemas.openxmlformats.org/officeDocument/2006/relationships/notesMaster" Target="notesMasters/notesMaster1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2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43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644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1048645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0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9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19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0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25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26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28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8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36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3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0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Click icon to add picture</a:t>
            </a:r>
            <a:endParaRPr lang="en-US" dirty="0"/>
          </a:p>
        </p:txBody>
      </p:sp>
      <p:sp>
        <p:nvSpPr>
          <p:cNvPr id="104860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0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0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en-IN"/>
              <a:t>T</a:t>
            </a:r>
            <a:r>
              <a:rPr lang="en-US" altLang="en-IN"/>
              <a:t>r</a:t>
            </a:r>
            <a:r>
              <a:rPr lang="en-US" altLang="en-IN"/>
              <a:t>a</a:t>
            </a:r>
            <a:r>
              <a:rPr lang="en-US" altLang="en-IN"/>
              <a:t>f</a:t>
            </a:r>
            <a:r>
              <a:rPr lang="en-US" altLang="en-IN"/>
              <a:t>f</a:t>
            </a:r>
            <a:r>
              <a:rPr lang="en-US" altLang="en-IN"/>
              <a:t>i</a:t>
            </a:r>
            <a:r>
              <a:rPr lang="en-US" altLang="en-IN"/>
              <a:t>c</a:t>
            </a:r>
            <a:r>
              <a:rPr lang="en-US" altLang="en-IN"/>
              <a:t>t</a:t>
            </a:r>
            <a:r>
              <a:rPr lang="en-US" altLang="en-IN"/>
              <a:t>elligence </a:t>
            </a:r>
            <a:endParaRPr lang="en-US" altLang="zh-CN"/>
          </a:p>
        </p:txBody>
      </p:sp>
      <p:sp>
        <p:nvSpPr>
          <p:cNvPr id="1048587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0" name="Picture 2097169"/>
          <p:cNvPicPr/>
          <p:nvPr/>
        </p:nvPicPr>
        <p:blipFill>
          <a:blip r:embed="rId1"/>
          <a:stretch>
            <a:fillRect/>
          </a:stretch>
        </p:blipFill>
        <p:spPr>
          <a:xfrm>
            <a:off x="1211599" y="0"/>
            <a:ext cx="629475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1" name="Picture 2097170"/>
          <p:cNvPicPr/>
          <p:nvPr/>
        </p:nvPicPr>
        <p:blipFill>
          <a:blip r:embed="rId1"/>
          <a:stretch>
            <a:fillRect/>
          </a:stretch>
        </p:blipFill>
        <p:spPr>
          <a:xfrm>
            <a:off x="1415548" y="0"/>
            <a:ext cx="62031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2" name="Picture 2097171"/>
          <p:cNvPicPr/>
          <p:nvPr/>
        </p:nvPicPr>
        <p:blipFill>
          <a:blip r:embed="rId1"/>
          <a:stretch>
            <a:fillRect/>
          </a:stretch>
        </p:blipFill>
        <p:spPr>
          <a:xfrm>
            <a:off x="844326" y="0"/>
            <a:ext cx="688930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3" name="Picture 2097172"/>
          <p:cNvPicPr/>
          <p:nvPr/>
        </p:nvPicPr>
        <p:blipFill>
          <a:blip r:embed="rId1"/>
          <a:stretch>
            <a:fillRect/>
          </a:stretch>
        </p:blipFill>
        <p:spPr>
          <a:xfrm>
            <a:off x="544439" y="0"/>
            <a:ext cx="731622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4" name="Picture 2097173"/>
          <p:cNvPicPr/>
          <p:nvPr/>
        </p:nvPicPr>
        <p:blipFill>
          <a:blip r:embed="rId1"/>
          <a:stretch>
            <a:fillRect/>
          </a:stretch>
        </p:blipFill>
        <p:spPr>
          <a:xfrm>
            <a:off x="1110495" y="0"/>
            <a:ext cx="682968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5" name="Picture 2097174"/>
          <p:cNvPicPr/>
          <p:nvPr/>
        </p:nvPicPr>
        <p:blipFill>
          <a:blip r:embed="rId1"/>
          <a:stretch>
            <a:fillRect/>
          </a:stretch>
        </p:blipFill>
        <p:spPr>
          <a:xfrm>
            <a:off x="1100121" y="0"/>
            <a:ext cx="685128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6" name="Picture 2097175"/>
          <p:cNvPicPr/>
          <p:nvPr/>
        </p:nvPicPr>
        <p:blipFill>
          <a:blip r:embed="rId1"/>
          <a:stretch>
            <a:fillRect/>
          </a:stretch>
        </p:blipFill>
        <p:spPr>
          <a:xfrm>
            <a:off x="881479" y="0"/>
            <a:ext cx="742755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7" name="Picture 2097176"/>
          <p:cNvPicPr/>
          <p:nvPr/>
        </p:nvPicPr>
        <p:blipFill>
          <a:blip r:embed="rId1"/>
          <a:stretch>
            <a:fillRect/>
          </a:stretch>
        </p:blipFill>
        <p:spPr>
          <a:xfrm>
            <a:off x="1162341" y="0"/>
            <a:ext cx="663611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8" name="Picture 2097177"/>
          <p:cNvPicPr/>
          <p:nvPr/>
        </p:nvPicPr>
        <p:blipFill>
          <a:blip r:embed="rId1"/>
          <a:stretch>
            <a:fillRect/>
          </a:stretch>
        </p:blipFill>
        <p:spPr>
          <a:xfrm>
            <a:off x="1401487" y="0"/>
            <a:ext cx="641051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9" name="Picture 2097178"/>
          <p:cNvPicPr/>
          <p:nvPr/>
        </p:nvPicPr>
        <p:blipFill>
          <a:blip r:embed="rId1"/>
          <a:stretch>
            <a:fillRect/>
          </a:stretch>
        </p:blipFill>
        <p:spPr>
          <a:xfrm>
            <a:off x="1100121" y="0"/>
            <a:ext cx="671042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Picture 2097161"/>
          <p:cNvPicPr/>
          <p:nvPr/>
        </p:nvPicPr>
        <p:blipFill>
          <a:blip r:embed="rId1"/>
          <a:stretch>
            <a:fillRect/>
          </a:stretch>
        </p:blipFill>
        <p:spPr>
          <a:xfrm>
            <a:off x="1145058" y="0"/>
            <a:ext cx="6743266" cy="852365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0" name="Picture 2097179"/>
          <p:cNvPicPr/>
          <p:nvPr/>
        </p:nvPicPr>
        <p:blipFill>
          <a:blip r:embed="rId1"/>
          <a:stretch>
            <a:fillRect/>
          </a:stretch>
        </p:blipFill>
        <p:spPr>
          <a:xfrm>
            <a:off x="878905" y="0"/>
            <a:ext cx="708805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1" name="Picture 2097180"/>
          <p:cNvPicPr/>
          <p:nvPr/>
        </p:nvPicPr>
        <p:blipFill>
          <a:blip r:embed="rId1"/>
          <a:stretch>
            <a:fillRect/>
          </a:stretch>
        </p:blipFill>
        <p:spPr>
          <a:xfrm>
            <a:off x="1272089" y="0"/>
            <a:ext cx="660586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2" name="Picture 2097181"/>
          <p:cNvPicPr/>
          <p:nvPr/>
        </p:nvPicPr>
        <p:blipFill>
          <a:blip r:embed="rId1"/>
          <a:stretch>
            <a:fillRect/>
          </a:stretch>
        </p:blipFill>
        <p:spPr>
          <a:xfrm>
            <a:off x="859872" y="0"/>
            <a:ext cx="725201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3" name="Picture 2097182"/>
          <p:cNvPicPr/>
          <p:nvPr/>
        </p:nvPicPr>
        <p:blipFill>
          <a:blip r:embed="rId1"/>
          <a:stretch>
            <a:fillRect/>
          </a:stretch>
        </p:blipFill>
        <p:spPr>
          <a:xfrm>
            <a:off x="920364" y="0"/>
            <a:ext cx="695985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4" name="Picture 2097183"/>
          <p:cNvPicPr/>
          <p:nvPr/>
        </p:nvPicPr>
        <p:blipFill>
          <a:blip r:embed="rId1"/>
          <a:stretch>
            <a:fillRect/>
          </a:stretch>
        </p:blipFill>
        <p:spPr>
          <a:xfrm>
            <a:off x="1158021" y="0"/>
            <a:ext cx="629485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5" name="Picture 2097184"/>
          <p:cNvPicPr/>
          <p:nvPr/>
        </p:nvPicPr>
        <p:blipFill>
          <a:blip r:embed="rId1"/>
          <a:stretch>
            <a:fillRect/>
          </a:stretch>
        </p:blipFill>
        <p:spPr>
          <a:xfrm>
            <a:off x="1186541" y="0"/>
            <a:ext cx="665684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6" name="Picture 2097185"/>
          <p:cNvPicPr/>
          <p:nvPr/>
        </p:nvPicPr>
        <p:blipFill>
          <a:blip r:embed="rId1"/>
          <a:stretch>
            <a:fillRect/>
          </a:stretch>
        </p:blipFill>
        <p:spPr>
          <a:xfrm>
            <a:off x="1289839" y="0"/>
            <a:ext cx="660107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7" name="Picture 2097186"/>
          <p:cNvPicPr/>
          <p:nvPr/>
        </p:nvPicPr>
        <p:blipFill>
          <a:blip r:embed="rId1"/>
          <a:stretch>
            <a:fillRect/>
          </a:stretch>
        </p:blipFill>
        <p:spPr>
          <a:xfrm>
            <a:off x="1291967" y="0"/>
            <a:ext cx="669415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8" name="Picture 2097187"/>
          <p:cNvPicPr/>
          <p:nvPr/>
        </p:nvPicPr>
        <p:blipFill>
          <a:blip r:embed="rId1"/>
          <a:stretch>
            <a:fillRect/>
          </a:stretch>
        </p:blipFill>
        <p:spPr>
          <a:xfrm>
            <a:off x="1237528" y="0"/>
            <a:ext cx="654277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9" name="Picture 2097188"/>
          <p:cNvPicPr/>
          <p:nvPr/>
        </p:nvPicPr>
        <p:blipFill>
          <a:blip r:embed="rId1"/>
          <a:stretch>
            <a:fillRect/>
          </a:stretch>
        </p:blipFill>
        <p:spPr>
          <a:xfrm>
            <a:off x="1283323" y="0"/>
            <a:ext cx="655315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Picture 2097162"/>
          <p:cNvPicPr/>
          <p:nvPr/>
        </p:nvPicPr>
        <p:blipFill>
          <a:blip r:embed="rId1"/>
          <a:stretch>
            <a:fillRect/>
          </a:stretch>
        </p:blipFill>
        <p:spPr>
          <a:xfrm>
            <a:off x="1316172" y="0"/>
            <a:ext cx="6541903" cy="944103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1" name="Picture 2097190"/>
          <p:cNvPicPr/>
          <p:nvPr/>
        </p:nvPicPr>
        <p:blipFill>
          <a:blip r:embed="rId1"/>
          <a:stretch>
            <a:fillRect/>
          </a:stretch>
        </p:blipFill>
        <p:spPr>
          <a:xfrm>
            <a:off x="1458694" y="0"/>
            <a:ext cx="65740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2" name="Picture 2097191"/>
          <p:cNvPicPr/>
          <p:nvPr/>
        </p:nvPicPr>
        <p:blipFill>
          <a:blip r:embed="rId1"/>
          <a:stretch>
            <a:fillRect/>
          </a:stretch>
        </p:blipFill>
        <p:spPr>
          <a:xfrm>
            <a:off x="807090" y="0"/>
            <a:ext cx="759325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3" name="Picture 2097192"/>
          <p:cNvPicPr/>
          <p:nvPr/>
        </p:nvPicPr>
        <p:blipFill>
          <a:blip r:embed="rId1"/>
          <a:stretch>
            <a:fillRect/>
          </a:stretch>
        </p:blipFill>
        <p:spPr>
          <a:xfrm>
            <a:off x="977587" y="0"/>
            <a:ext cx="646231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4" name="Picture 2097193"/>
          <p:cNvPicPr/>
          <p:nvPr/>
        </p:nvPicPr>
        <p:blipFill>
          <a:blip r:embed="rId1"/>
          <a:stretch>
            <a:fillRect/>
          </a:stretch>
        </p:blipFill>
        <p:spPr>
          <a:xfrm>
            <a:off x="1023489" y="0"/>
            <a:ext cx="726386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5" name="Picture 2097194"/>
          <p:cNvPicPr/>
          <p:nvPr/>
        </p:nvPicPr>
        <p:blipFill>
          <a:blip r:embed="rId1"/>
          <a:stretch>
            <a:fillRect/>
          </a:stretch>
        </p:blipFill>
        <p:spPr>
          <a:xfrm>
            <a:off x="1510932" y="0"/>
            <a:ext cx="609007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6" name="Picture 2097195"/>
          <p:cNvPicPr/>
          <p:nvPr/>
        </p:nvPicPr>
        <p:blipFill>
          <a:blip r:embed="rId1"/>
          <a:stretch>
            <a:fillRect/>
          </a:stretch>
        </p:blipFill>
        <p:spPr>
          <a:xfrm>
            <a:off x="1032309" y="0"/>
            <a:ext cx="704449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7" name="Picture 2097196"/>
          <p:cNvPicPr/>
          <p:nvPr/>
        </p:nvPicPr>
        <p:blipFill>
          <a:blip r:embed="rId1"/>
          <a:stretch>
            <a:fillRect/>
          </a:stretch>
        </p:blipFill>
        <p:spPr>
          <a:xfrm>
            <a:off x="1449569" y="0"/>
            <a:ext cx="633708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4" name="Picture 2097163"/>
          <p:cNvPicPr/>
          <p:nvPr/>
        </p:nvPicPr>
        <p:blipFill>
          <a:blip r:embed="rId1"/>
          <a:stretch>
            <a:fillRect/>
          </a:stretch>
        </p:blipFill>
        <p:spPr>
          <a:xfrm>
            <a:off x="658525" y="0"/>
            <a:ext cx="74747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Picture 2097164"/>
          <p:cNvPicPr/>
          <p:nvPr/>
        </p:nvPicPr>
        <p:blipFill>
          <a:blip r:embed="rId1"/>
          <a:stretch>
            <a:fillRect/>
          </a:stretch>
        </p:blipFill>
        <p:spPr>
          <a:xfrm>
            <a:off x="775185" y="0"/>
            <a:ext cx="739659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Picture 2097165"/>
          <p:cNvPicPr/>
          <p:nvPr/>
        </p:nvPicPr>
        <p:blipFill>
          <a:blip r:embed="rId1"/>
          <a:stretch>
            <a:fillRect/>
          </a:stretch>
        </p:blipFill>
        <p:spPr>
          <a:xfrm>
            <a:off x="1538257" y="0"/>
            <a:ext cx="6586021" cy="67902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7" name="Picture 2097166"/>
          <p:cNvPicPr/>
          <p:nvPr/>
        </p:nvPicPr>
        <p:blipFill>
          <a:blip r:embed="rId1"/>
          <a:stretch>
            <a:fillRect/>
          </a:stretch>
        </p:blipFill>
        <p:spPr>
          <a:xfrm>
            <a:off x="1361109" y="0"/>
            <a:ext cx="610375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8" name="Picture 2097167"/>
          <p:cNvPicPr/>
          <p:nvPr/>
        </p:nvPicPr>
        <p:blipFill>
          <a:blip r:embed="rId1"/>
          <a:stretch>
            <a:fillRect/>
          </a:stretch>
        </p:blipFill>
        <p:spPr>
          <a:xfrm>
            <a:off x="1231476" y="0"/>
            <a:ext cx="68414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9" name="Picture 2097168"/>
          <p:cNvPicPr/>
          <p:nvPr/>
        </p:nvPicPr>
        <p:blipFill>
          <a:blip r:embed="rId1"/>
          <a:stretch>
            <a:fillRect/>
          </a:stretch>
        </p:blipFill>
        <p:spPr>
          <a:xfrm>
            <a:off x="1277195" y="0"/>
            <a:ext cx="648236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WPS Presentation</Application>
  <PresentationFormat/>
  <Paragraphs>2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4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Traffictelligence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Traffictelligence </dc:title>
  <dc:creator>23076PC4BI</dc:creator>
  <cp:lastModifiedBy>admin</cp:lastModifiedBy>
  <cp:revision>1</cp:revision>
  <dcterms:created xsi:type="dcterms:W3CDTF">2025-07-04T06:25:36Z</dcterms:created>
  <dcterms:modified xsi:type="dcterms:W3CDTF">2025-07-04T06:25:36Z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84E1C4EFC80440D4AB9993C51D682A27_13</vt:lpwstr>
  </property>
  <property fmtid="{D5CDD505-2E9C-101B-9397-08002B2CF9AE}" pid="3" name="KSOProductBuildVer">
    <vt:lpwstr>1033-12.2.0.21546</vt:lpwstr>
  </property>
</Properties>
</file>